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autoCompressPictures="0">
  <p:sldMasterIdLst>
    <p:sldMasterId id="2147483648" r:id="rId1"/>
  </p:sldMasterIdLst>
  <p:notesMasterIdLst>
    <p:notesMasterId r:id="rId2"/>
  </p:notesMasterIdLst>
  <p:sldIdLst>
    <p:sldId id="256" r:id="rId3"/>
    <p:sldId id="257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7" r:id="rId22"/>
    <p:sldId id="278" r:id="rId23"/>
    <p:sldId id="276" r:id="rId24"/>
    <p:sldId id="280" r:id="rId25"/>
  </p:sldIdLst>
  <p:sldSz cx="18288000" cy="10287000"/>
  <p:notesSz cx="10287000" cy="18288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/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00" d="100"/>
          <a:sy n="100" d="100"/>
        </p:scale>
        <p:origin x="216" y="312"/>
      </p:cViewPr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slide" Target="slides/slide9.xml"  /><Relationship Id="rId12" Type="http://schemas.openxmlformats.org/officeDocument/2006/relationships/slide" Target="slides/slide10.xml"  /><Relationship Id="rId13" Type="http://schemas.openxmlformats.org/officeDocument/2006/relationships/slide" Target="slides/slide11.xml"  /><Relationship Id="rId14" Type="http://schemas.openxmlformats.org/officeDocument/2006/relationships/slide" Target="slides/slide12.xml"  /><Relationship Id="rId15" Type="http://schemas.openxmlformats.org/officeDocument/2006/relationships/slide" Target="slides/slide13.xml"  /><Relationship Id="rId16" Type="http://schemas.openxmlformats.org/officeDocument/2006/relationships/slide" Target="slides/slide14.xml"  /><Relationship Id="rId17" Type="http://schemas.openxmlformats.org/officeDocument/2006/relationships/slide" Target="slides/slide15.xml"  /><Relationship Id="rId18" Type="http://schemas.openxmlformats.org/officeDocument/2006/relationships/slide" Target="slides/slide16.xml"  /><Relationship Id="rId19" Type="http://schemas.openxmlformats.org/officeDocument/2006/relationships/slide" Target="slides/slide17.xml"  /><Relationship Id="rId2" Type="http://schemas.openxmlformats.org/officeDocument/2006/relationships/notesMaster" Target="notesMasters/notesMaster1.xml"  /><Relationship Id="rId20" Type="http://schemas.openxmlformats.org/officeDocument/2006/relationships/slide" Target="slides/slide18.xml"  /><Relationship Id="rId21" Type="http://schemas.openxmlformats.org/officeDocument/2006/relationships/slide" Target="slides/slide19.xml"  /><Relationship Id="rId22" Type="http://schemas.openxmlformats.org/officeDocument/2006/relationships/slide" Target="slides/slide20.xml"  /><Relationship Id="rId23" Type="http://schemas.openxmlformats.org/officeDocument/2006/relationships/slide" Target="slides/slide21.xml"  /><Relationship Id="rId24" Type="http://schemas.openxmlformats.org/officeDocument/2006/relationships/slide" Target="slides/slide22.xml"  /><Relationship Id="rId25" Type="http://schemas.openxmlformats.org/officeDocument/2006/relationships/slide" Target="slides/slide23.xml"  /><Relationship Id="rId26" Type="http://schemas.openxmlformats.org/officeDocument/2006/relationships/presProps" Target="presProps.xml"  /><Relationship Id="rId27" Type="http://schemas.openxmlformats.org/officeDocument/2006/relationships/viewProps" Target="viewProps.xml"  /><Relationship Id="rId28" Type="http://schemas.openxmlformats.org/officeDocument/2006/relationships/theme" Target="theme/theme1.xml"  /><Relationship Id="rId29" Type="http://schemas.openxmlformats.org/officeDocument/2006/relationships/tableStyles" Target="tableStyles.xml"  /><Relationship Id="rId3" Type="http://schemas.openxmlformats.org/officeDocument/2006/relationships/slide" Target="slides/slide1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lvl="0"/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lvl="0"/>
            <a:fld id="{5282F153-3F37-0F45-9E97-73ACFA13230C}" type="datetime1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lvl="0"/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1.xml"  /></Relationships>
</file>

<file path=ppt/notesSlides/_rels/notesSlide10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10.xml"  /></Relationships>
</file>

<file path=ppt/notesSlides/_rels/notesSlide11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11.xml"  /></Relationships>
</file>

<file path=ppt/notesSlides/_rels/notesSlide12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12.xml"  /></Relationships>
</file>

<file path=ppt/notesSlides/_rels/notesSlide13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13.xml"  /></Relationships>
</file>

<file path=ppt/notesSlides/_rels/notesSlide14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14.xml"  /></Relationships>
</file>

<file path=ppt/notesSlides/_rels/notesSlide15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15.xml"  /></Relationships>
</file>

<file path=ppt/notesSlides/_rels/notesSlide16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16.xml"  /></Relationships>
</file>

<file path=ppt/notesSlides/_rels/notesSlide17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17.xml"  /></Relationships>
</file>

<file path=ppt/notesSlides/_rels/notesSlide18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18.xml"  /></Relationships>
</file>

<file path=ppt/notesSlides/_rels/notesSlide19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19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2.xml"  /></Relationships>
</file>

<file path=ppt/notesSlides/_rels/notesSlide20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20.xml"  /></Relationships>
</file>

<file path=ppt/notesSlides/_rels/notesSlide21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21.xml"  /></Relationships>
</file>

<file path=ppt/notesSlides/_rels/notesSlide22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22.xml"  /></Relationships>
</file>

<file path=ppt/notesSlides/_rels/notesSlide23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23.xml"  /></Relationships>
</file>

<file path=ppt/notesSlides/_rels/notesSlide3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3.xml"  /></Relationships>
</file>

<file path=ppt/notesSlides/_rels/notesSlide4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4.xml"  /></Relationships>
</file>

<file path=ppt/notesSlides/_rels/notesSlide5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5.xml"  /></Relationships>
</file>

<file path=ppt/notesSlides/_rels/notesSlide6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6.xml"  /></Relationships>
</file>

<file path=ppt/notesSlides/_rels/notesSlide7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7.xml"  /></Relationships>
</file>

<file path=ppt/notesSlides/_rels/notesSlide8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8.xml"  /></Relationships>
</file>

<file path=ppt/notesSlides/_rels/notesSlide9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9.xml" 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theme" Target="../theme/theme1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image" Target="../media/image1.png"  /><Relationship Id="rId2" Type="http://schemas.openxmlformats.org/officeDocument/2006/relationships/slideLayout" Target="../slideLayouts/slideLayout1.xml"  /><Relationship Id="rId3" Type="http://schemas.openxmlformats.org/officeDocument/2006/relationships/notesSlide" Target="../notesSlides/notesSlide1.xml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image" Target="../media/image10.png"  /><Relationship Id="rId2" Type="http://schemas.openxmlformats.org/officeDocument/2006/relationships/slideLayout" Target="../slideLayouts/slideLayout1.xml"  /><Relationship Id="rId3" Type="http://schemas.openxmlformats.org/officeDocument/2006/relationships/notesSlide" Target="../notesSlides/notesSlide10.xml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image" Target="../media/image11.png"  /><Relationship Id="rId2" Type="http://schemas.openxmlformats.org/officeDocument/2006/relationships/slideLayout" Target="../slideLayouts/slideLayout1.xml"  /><Relationship Id="rId3" Type="http://schemas.openxmlformats.org/officeDocument/2006/relationships/notesSlide" Target="../notesSlides/notesSlide11.xml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image" Target="../media/image12.png"  /><Relationship Id="rId2" Type="http://schemas.openxmlformats.org/officeDocument/2006/relationships/slideLayout" Target="../slideLayouts/slideLayout1.xml"  /><Relationship Id="rId3" Type="http://schemas.openxmlformats.org/officeDocument/2006/relationships/notesSlide" Target="../notesSlides/notesSlide12.xml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image" Target="../media/image13.png"  /><Relationship Id="rId2" Type="http://schemas.openxmlformats.org/officeDocument/2006/relationships/slideLayout" Target="../slideLayouts/slideLayout1.xml"  /><Relationship Id="rId3" Type="http://schemas.openxmlformats.org/officeDocument/2006/relationships/notesSlide" Target="../notesSlides/notesSlide13.xml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image" Target="../media/image14.png"  /><Relationship Id="rId2" Type="http://schemas.openxmlformats.org/officeDocument/2006/relationships/slideLayout" Target="../slideLayouts/slideLayout1.xml"  /><Relationship Id="rId3" Type="http://schemas.openxmlformats.org/officeDocument/2006/relationships/notesSlide" Target="../notesSlides/notesSlide14.xml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image" Target="../media/image15.png"  /><Relationship Id="rId2" Type="http://schemas.openxmlformats.org/officeDocument/2006/relationships/slideLayout" Target="../slideLayouts/slideLayout1.xml"  /><Relationship Id="rId3" Type="http://schemas.openxmlformats.org/officeDocument/2006/relationships/notesSlide" Target="../notesSlides/notesSlide15.xml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image" Target="../media/image16.png"  /><Relationship Id="rId2" Type="http://schemas.openxmlformats.org/officeDocument/2006/relationships/slideLayout" Target="../slideLayouts/slideLayout1.xml"  /><Relationship Id="rId3" Type="http://schemas.openxmlformats.org/officeDocument/2006/relationships/notesSlide" Target="../notesSlides/notesSlide16.xml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image" Target="../media/image17.png"  /><Relationship Id="rId2" Type="http://schemas.openxmlformats.org/officeDocument/2006/relationships/slideLayout" Target="../slideLayouts/slideLayout1.xml"  /><Relationship Id="rId3" Type="http://schemas.openxmlformats.org/officeDocument/2006/relationships/notesSlide" Target="../notesSlides/notesSlide17.xml"  /></Relationships>
</file>

<file path=ppt/slides/_rels/slide18.xml.rels><?xml version="1.0" encoding="UTF-8" standalone="yes" ?><Relationships xmlns="http://schemas.openxmlformats.org/package/2006/relationships"><Relationship Id="rId1" Type="http://schemas.openxmlformats.org/officeDocument/2006/relationships/image" Target="../media/image18.png"  /><Relationship Id="rId2" Type="http://schemas.openxmlformats.org/officeDocument/2006/relationships/slideLayout" Target="../slideLayouts/slideLayout1.xml"  /><Relationship Id="rId3" Type="http://schemas.openxmlformats.org/officeDocument/2006/relationships/notesSlide" Target="../notesSlides/notesSlide18.xml"  /></Relationships>
</file>

<file path=ppt/slides/_rels/slide19.xml.rels><?xml version="1.0" encoding="UTF-8" standalone="yes" ?><Relationships xmlns="http://schemas.openxmlformats.org/package/2006/relationships"><Relationship Id="rId1" Type="http://schemas.openxmlformats.org/officeDocument/2006/relationships/image" Target="../media/image19.png"  /><Relationship Id="rId2" Type="http://schemas.openxmlformats.org/officeDocument/2006/relationships/slideLayout" Target="../slideLayouts/slideLayout1.xml"  /><Relationship Id="rId3" Type="http://schemas.openxmlformats.org/officeDocument/2006/relationships/notesSlide" Target="../notesSlides/notesSlide19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image" Target="../media/image2.png"  /><Relationship Id="rId2" Type="http://schemas.openxmlformats.org/officeDocument/2006/relationships/slideLayout" Target="../slideLayouts/slideLayout1.xml"  /><Relationship Id="rId3" Type="http://schemas.openxmlformats.org/officeDocument/2006/relationships/notesSlide" Target="../notesSlides/notesSlide2.xml"  /></Relationships>
</file>

<file path=ppt/slides/_rels/slide20.xml.rels><?xml version="1.0" encoding="UTF-8" standalone="yes" ?><Relationships xmlns="http://schemas.openxmlformats.org/package/2006/relationships"><Relationship Id="rId1" Type="http://schemas.openxmlformats.org/officeDocument/2006/relationships/image" Target="../media/image20.png"  /><Relationship Id="rId2" Type="http://schemas.openxmlformats.org/officeDocument/2006/relationships/slideLayout" Target="../slideLayouts/slideLayout1.xml"  /><Relationship Id="rId3" Type="http://schemas.openxmlformats.org/officeDocument/2006/relationships/notesSlide" Target="../notesSlides/notesSlide20.xml"  /></Relationships>
</file>

<file path=ppt/slides/_rels/slide21.xml.rels><?xml version="1.0" encoding="UTF-8" standalone="yes" ?><Relationships xmlns="http://schemas.openxmlformats.org/package/2006/relationships"><Relationship Id="rId1" Type="http://schemas.openxmlformats.org/officeDocument/2006/relationships/image" Target="../media/image21.png"  /><Relationship Id="rId2" Type="http://schemas.openxmlformats.org/officeDocument/2006/relationships/slideLayout" Target="../slideLayouts/slideLayout1.xml"  /><Relationship Id="rId3" Type="http://schemas.openxmlformats.org/officeDocument/2006/relationships/notesSlide" Target="../notesSlides/notesSlide21.xml"  /></Relationships>
</file>

<file path=ppt/slides/_rels/slide2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2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22.png"  /></Relationships>
</file>

<file path=ppt/slides/_rels/slide23.xml.rels><?xml version="1.0" encoding="UTF-8" standalone="yes" ?><Relationships xmlns="http://schemas.openxmlformats.org/package/2006/relationships"><Relationship Id="rId1" Type="http://schemas.openxmlformats.org/officeDocument/2006/relationships/image" Target="../media/image23.png"  /><Relationship Id="rId2" Type="http://schemas.openxmlformats.org/officeDocument/2006/relationships/slideLayout" Target="../slideLayouts/slideLayout1.xml"  /><Relationship Id="rId3" Type="http://schemas.openxmlformats.org/officeDocument/2006/relationships/notesSlide" Target="../notesSlides/notesSlide23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image" Target="../media/image3.png"  /><Relationship Id="rId2" Type="http://schemas.openxmlformats.org/officeDocument/2006/relationships/slideLayout" Target="../slideLayouts/slideLayout1.xml"  /><Relationship Id="rId3" Type="http://schemas.openxmlformats.org/officeDocument/2006/relationships/notesSlide" Target="../notesSlides/notesSlide3.xml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image" Target="../media/image4.png"  /><Relationship Id="rId2" Type="http://schemas.openxmlformats.org/officeDocument/2006/relationships/slideLayout" Target="../slideLayouts/slideLayout1.xml"  /><Relationship Id="rId3" Type="http://schemas.openxmlformats.org/officeDocument/2006/relationships/notesSlide" Target="../notesSlides/notesSlide4.xml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image" Target="../media/image5.png"  /><Relationship Id="rId2" Type="http://schemas.openxmlformats.org/officeDocument/2006/relationships/slideLayout" Target="../slideLayouts/slideLayout1.xml"  /><Relationship Id="rId3" Type="http://schemas.openxmlformats.org/officeDocument/2006/relationships/notesSlide" Target="../notesSlides/notesSlide5.xml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image" Target="../media/image6.png"  /><Relationship Id="rId2" Type="http://schemas.openxmlformats.org/officeDocument/2006/relationships/slideLayout" Target="../slideLayouts/slideLayout1.xml"  /><Relationship Id="rId3" Type="http://schemas.openxmlformats.org/officeDocument/2006/relationships/notesSlide" Target="../notesSlides/notesSlide6.xml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image" Target="../media/image7.png"  /><Relationship Id="rId2" Type="http://schemas.openxmlformats.org/officeDocument/2006/relationships/slideLayout" Target="../slideLayouts/slideLayout1.xml"  /><Relationship Id="rId3" Type="http://schemas.openxmlformats.org/officeDocument/2006/relationships/notesSlide" Target="../notesSlides/notesSlide7.xml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image" Target="../media/image8.png"  /><Relationship Id="rId2" Type="http://schemas.openxmlformats.org/officeDocument/2006/relationships/slideLayout" Target="../slideLayouts/slideLayout1.xml"  /><Relationship Id="rId3" Type="http://schemas.openxmlformats.org/officeDocument/2006/relationships/notesSlide" Target="../notesSlides/notesSlide8.xml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image" Target="../media/image9.png"  /><Relationship Id="rId2" Type="http://schemas.openxmlformats.org/officeDocument/2006/relationships/slideLayout" Target="../slideLayouts/slideLayout1.xml"  /><Relationship Id="rId3" Type="http://schemas.openxmlformats.org/officeDocument/2006/relationships/notesSlide" Target="../notesSlides/notesSlide9.xml" 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>PptxGenJS</ep:Company>
  <ep:Words>0</ep:Words>
  <ep:PresentationFormat>On-screen Show (16:9)</ep:PresentationFormat>
  <ep:Paragraphs>0</ep:Paragraphs>
  <ep:Slides>23</ep:Slides>
  <ep:Notes>23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ep:HeadingPairs>
  <ep:TitlesOfParts>
    <vt:vector size="24" baseType="lpstr">
      <vt:lpstr>Office Theme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  <vt:lpstr>슬라이드 17</vt:lpstr>
      <vt:lpstr>슬라이드 18</vt:lpstr>
      <vt:lpstr>슬라이드 19</vt:lpstr>
      <vt:lpstr>슬라이드 20</vt:lpstr>
      <vt:lpstr>슬라이드 21</vt:lpstr>
      <vt:lpstr>슬라이드 22</vt:lpstr>
      <vt:lpstr>슬라이드 23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2025-11-05T08:02:25.000</dcterms:created>
  <dc:creator>PptxGenJS</dc:creator>
  <cp:lastModifiedBy>PC2305</cp:lastModifiedBy>
  <dcterms:modified xsi:type="dcterms:W3CDTF">2025-11-06T10:42:58.225</dcterms:modified>
  <cp:revision>3</cp:revision>
  <dc:subject>PptxGenJS Presentation</dc:subject>
  <dc:title>PptxGenJS Presentation</dc:title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